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56" r:id="rId4"/>
    <p:sldId id="257" r:id="rId5"/>
    <p:sldId id="259" r:id="rId6"/>
    <p:sldId id="258" r:id="rId7"/>
    <p:sldId id="268" r:id="rId8"/>
    <p:sldId id="260" r:id="rId9"/>
    <p:sldId id="261" r:id="rId10"/>
    <p:sldId id="269" r:id="rId11"/>
    <p:sldId id="262" r:id="rId12"/>
    <p:sldId id="263" r:id="rId13"/>
    <p:sldId id="270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41FD-C122-328A-2D46-9606B7D60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7AC05F-045E-EA5F-EC30-192932225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34C3B-C615-BE95-4F08-36D378FB9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0136C-EB87-408E-B5FA-DBC9E3CBFB6C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B9938-1FF8-45DB-6AB3-F524CCD81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11273-CD9F-1CAF-3F25-68AAEA11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A773-BF51-4072-9139-8A47B0AAD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11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381A-A477-20C8-0D8E-2F99608B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0937F-0134-14CB-51A1-DC05491D1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0B2F3-4E4B-5E35-0047-CF67F8F14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0136C-EB87-408E-B5FA-DBC9E3CBFB6C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06D3E-B866-7593-C6D1-8EC8D3F0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E6EDD-FC6D-39A0-1006-4AF6839DB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A773-BF51-4072-9139-8A47B0AAD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909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1A8F70-54B9-DC73-3F93-9ACDE30F92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BC51D5-54D7-43A0-10DF-61B970B24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7E449-26C7-2DF2-7C03-A78F08B61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0136C-EB87-408E-B5FA-DBC9E3CBFB6C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281D5-82E8-B3C0-5CE9-AB048168A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E7EF6-6312-6FA6-81CB-939D0200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A773-BF51-4072-9139-8A47B0AAD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59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BBBCB-E5D9-35A7-3B70-219903D1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44DDB-C5A1-3711-EA09-8010EF585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B8382-0BC5-A46B-9E97-B77803BFE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0136C-EB87-408E-B5FA-DBC9E3CBFB6C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0E57B-5E6A-BB77-31C9-3DA523EE7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BB88F-C781-BB0C-11B5-3C37360A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A773-BF51-4072-9139-8A47B0AAD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008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0D7D7-6B64-0C75-DC52-04FB5D4A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3225E-8E45-0CA1-B9D2-50457F912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28AB2-C818-0166-8535-0FA8CB28A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0136C-EB87-408E-B5FA-DBC9E3CBFB6C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0A8BF-FC9A-0EAA-E36B-6058263BA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9ACA7-E938-6765-EF05-BFC63A64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A773-BF51-4072-9139-8A47B0AAD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666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5D6C-38BE-80A4-DAC0-1E4275F3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03959-82B2-BBD6-DA13-4DF0792EA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88C20-1267-0FF4-02CB-937DF0386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2743A-C905-C9D6-290E-98C567908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0136C-EB87-408E-B5FA-DBC9E3CBFB6C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0C875-7AD2-EAD5-2F91-443C4500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BF8DA-16B9-BC16-3D62-D6D5AB2E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A773-BF51-4072-9139-8A47B0AAD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583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74C2-F889-5928-57CB-3BCC2990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1CE76-53A6-3114-D9A5-AE279210F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10B602-13B2-57FF-8F87-7F1FB9F09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453B3E-A984-A93B-2CF2-96ABFE7C28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3BEF9B-00DD-3629-DB2D-2BC3B7558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369019-CA1A-E342-B9A1-A5153CDC0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0136C-EB87-408E-B5FA-DBC9E3CBFB6C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9E44E9-67D1-61EE-42C0-655F01C49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DDF3D1-1CCD-8A5E-E9DC-9F7B42537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A773-BF51-4072-9139-8A47B0AAD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15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8778-3A8D-C6DE-C305-ABF221D5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3C62C3-9C34-85F9-A785-1E758434B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0136C-EB87-408E-B5FA-DBC9E3CBFB6C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828EC-B84B-BE74-D97C-410ACBBE7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AE976C-220F-D53F-69FB-0FFAF50B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A773-BF51-4072-9139-8A47B0AAD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45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79920A-91BF-9C33-770F-F36426AE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0136C-EB87-408E-B5FA-DBC9E3CBFB6C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1DA2E-11CF-D39A-5C50-E1FC3BDC9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2C6A3-269B-47BC-9AF3-660779E11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A773-BF51-4072-9139-8A47B0AAD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141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2462A-0C8C-0CFE-BD6E-69CB92B37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FA5C6-9687-8054-B311-5ED779029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27ABA-529F-D7D3-2DD5-B9DB2F2F9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2B6BC-9AB4-5469-A864-46151A693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0136C-EB87-408E-B5FA-DBC9E3CBFB6C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AF56A-F3A0-0875-D527-9213552D5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AEE37-B210-420D-E183-79448F41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A773-BF51-4072-9139-8A47B0AAD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582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4BAC4-3CAF-4CB1-2FF9-C436480EE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8F27AE-F285-7CDB-8823-1846BF5C5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9BDEB-7546-736C-6B07-BE9C3EF36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2A78C-1558-B2B8-35A9-45F1F741C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0136C-EB87-408E-B5FA-DBC9E3CBFB6C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75656-AE50-4805-5464-030F6898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A0C18-1E6C-4811-7353-74B5B9507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A773-BF51-4072-9139-8A47B0AAD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36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5A6A-AE3F-76D1-EE9F-07A5CA0E4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0176D-724F-263D-6466-FD46A3115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235AF-C5BF-90C6-2E09-E376EF504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0136C-EB87-408E-B5FA-DBC9E3CBFB6C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144FE-2758-DAFF-728D-C5C7ACC6D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6469B-CA1C-2B95-4AEA-5FBED6D94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773-BF51-4072-9139-8A47B0AADC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450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2E3C4-AA9C-6626-A0BE-000DADFAC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6" t="25248" r="15219" b="24255"/>
          <a:stretch/>
        </p:blipFill>
        <p:spPr>
          <a:xfrm>
            <a:off x="311285" y="379379"/>
            <a:ext cx="7286018" cy="30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1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2E3C4-AA9C-6626-A0BE-000DADFAC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6" t="52082" r="15219" b="34337"/>
          <a:stretch/>
        </p:blipFill>
        <p:spPr>
          <a:xfrm>
            <a:off x="1499681" y="2334637"/>
            <a:ext cx="9192638" cy="101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66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4C8725-86A8-47CA-1C01-F7AB584FB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53" t="30638" r="5555" b="14042"/>
          <a:stretch/>
        </p:blipFill>
        <p:spPr>
          <a:xfrm>
            <a:off x="223736" y="243191"/>
            <a:ext cx="10457234" cy="51953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836B5C-108D-F3BE-3878-BD9EC111926C}"/>
              </a:ext>
            </a:extLst>
          </p:cNvPr>
          <p:cNvSpPr/>
          <p:nvPr/>
        </p:nvSpPr>
        <p:spPr>
          <a:xfrm>
            <a:off x="2806430" y="4572000"/>
            <a:ext cx="5286983" cy="8665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89B4D9-616E-3D6A-2CAA-EB2C75141902}"/>
              </a:ext>
            </a:extLst>
          </p:cNvPr>
          <p:cNvSpPr/>
          <p:nvPr/>
        </p:nvSpPr>
        <p:spPr>
          <a:xfrm>
            <a:off x="977631" y="3287949"/>
            <a:ext cx="533400" cy="2967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02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48ED4C-3ED8-1EE1-D3A0-A3DBFD376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73" t="16454" r="45449" b="36029"/>
          <a:stretch/>
        </p:blipFill>
        <p:spPr>
          <a:xfrm>
            <a:off x="214008" y="170235"/>
            <a:ext cx="6809362" cy="53673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9B4774-4157-C0DC-49E6-B8D85FCD2AD1}"/>
              </a:ext>
            </a:extLst>
          </p:cNvPr>
          <p:cNvSpPr/>
          <p:nvPr/>
        </p:nvSpPr>
        <p:spPr>
          <a:xfrm>
            <a:off x="4275306" y="4521042"/>
            <a:ext cx="2748064" cy="10165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339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2E3C4-AA9C-6626-A0BE-000DADFAC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6" t="65826" r="15219" b="24255"/>
          <a:stretch/>
        </p:blipFill>
        <p:spPr>
          <a:xfrm>
            <a:off x="1582366" y="2937751"/>
            <a:ext cx="9027268" cy="73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25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C0B8DF-2221-B78E-5402-B9755F1FD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53" t="30638" r="5113" b="13617"/>
          <a:stretch/>
        </p:blipFill>
        <p:spPr>
          <a:xfrm>
            <a:off x="204281" y="223736"/>
            <a:ext cx="9717932" cy="48343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18E628-420B-1E3F-ED4E-DC08EE31C590}"/>
              </a:ext>
            </a:extLst>
          </p:cNvPr>
          <p:cNvSpPr/>
          <p:nvPr/>
        </p:nvSpPr>
        <p:spPr>
          <a:xfrm>
            <a:off x="2269787" y="4394583"/>
            <a:ext cx="7652426" cy="3622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990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B661D5-5F53-E909-0EBC-7CBC010C4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96" t="16029" r="41726" b="35887"/>
          <a:stretch/>
        </p:blipFill>
        <p:spPr>
          <a:xfrm>
            <a:off x="204281" y="223736"/>
            <a:ext cx="7324928" cy="52945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1593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2E3C4-AA9C-6626-A0BE-000DADFAC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6" t="37029" r="19412" b="53808"/>
          <a:stretch/>
        </p:blipFill>
        <p:spPr>
          <a:xfrm>
            <a:off x="1738008" y="2739600"/>
            <a:ext cx="7162801" cy="56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17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889C42-F5F5-CFA3-2742-3E54E78ADE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11" t="30566" r="22537" b="13585"/>
          <a:stretch/>
        </p:blipFill>
        <p:spPr>
          <a:xfrm>
            <a:off x="182255" y="82960"/>
            <a:ext cx="6996757" cy="46297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2EEF73-CBA8-EB7E-031F-A7C2148A973F}"/>
              </a:ext>
            </a:extLst>
          </p:cNvPr>
          <p:cNvSpPr/>
          <p:nvPr/>
        </p:nvSpPr>
        <p:spPr>
          <a:xfrm>
            <a:off x="846304" y="2607011"/>
            <a:ext cx="535023" cy="272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C511C7-90D0-DF1D-387A-D7D3F3854A06}"/>
              </a:ext>
            </a:extLst>
          </p:cNvPr>
          <p:cNvSpPr/>
          <p:nvPr/>
        </p:nvSpPr>
        <p:spPr>
          <a:xfrm>
            <a:off x="252913" y="3634901"/>
            <a:ext cx="1293785" cy="2723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F80D96-7C0D-00B4-850A-C608434C8F51}"/>
              </a:ext>
            </a:extLst>
          </p:cNvPr>
          <p:cNvSpPr/>
          <p:nvPr/>
        </p:nvSpPr>
        <p:spPr>
          <a:xfrm>
            <a:off x="4918946" y="4411147"/>
            <a:ext cx="771735" cy="1900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7AC499-ED00-3833-841A-58BE16E3A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14" t="71644" r="30396" b="11631"/>
          <a:stretch/>
        </p:blipFill>
        <p:spPr>
          <a:xfrm>
            <a:off x="5359939" y="1935804"/>
            <a:ext cx="1615467" cy="19212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DF38DC-A0F2-CE24-5590-CCEDC0D85271}"/>
              </a:ext>
            </a:extLst>
          </p:cNvPr>
          <p:cNvCxnSpPr/>
          <p:nvPr/>
        </p:nvCxnSpPr>
        <p:spPr>
          <a:xfrm flipV="1">
            <a:off x="5486400" y="3857016"/>
            <a:ext cx="0" cy="55413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9B3CD0D-6BFC-AD44-981F-87F00D459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95" t="65456" r="25946" b="12198"/>
          <a:stretch/>
        </p:blipFill>
        <p:spPr>
          <a:xfrm>
            <a:off x="182255" y="4782140"/>
            <a:ext cx="6996756" cy="20040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59DC1F5-A66F-7B57-A516-101895C5F77D}"/>
              </a:ext>
            </a:extLst>
          </p:cNvPr>
          <p:cNvSpPr/>
          <p:nvPr/>
        </p:nvSpPr>
        <p:spPr>
          <a:xfrm>
            <a:off x="2224385" y="4876799"/>
            <a:ext cx="1316483" cy="2107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57F5EA-0D78-0F5B-74F0-6ECB3415CAC5}"/>
              </a:ext>
            </a:extLst>
          </p:cNvPr>
          <p:cNvSpPr txBox="1"/>
          <p:nvPr/>
        </p:nvSpPr>
        <p:spPr>
          <a:xfrm>
            <a:off x="3466624" y="1099226"/>
            <a:ext cx="102361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Source: File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588507-16EF-8257-A70A-DD8DE56BEDF4}"/>
              </a:ext>
            </a:extLst>
          </p:cNvPr>
          <p:cNvSpPr txBox="1"/>
          <p:nvPr/>
        </p:nvSpPr>
        <p:spPr>
          <a:xfrm>
            <a:off x="2559309" y="4332317"/>
            <a:ext cx="1438086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FilePathOfSource</a:t>
            </a:r>
          </a:p>
        </p:txBody>
      </p:sp>
    </p:spTree>
    <p:extLst>
      <p:ext uri="{BB962C8B-B14F-4D97-AF65-F5344CB8AC3E}">
        <p14:creationId xmlns:p14="http://schemas.microsoft.com/office/powerpoint/2010/main" val="342949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29E23A-54EE-F9B8-A72B-A05313398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62" t="31064" r="5289" b="11348"/>
          <a:stretch/>
        </p:blipFill>
        <p:spPr>
          <a:xfrm>
            <a:off x="204281" y="194553"/>
            <a:ext cx="10486417" cy="53960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CFB53D-4061-F676-AC52-B13F1BC750AB}"/>
              </a:ext>
            </a:extLst>
          </p:cNvPr>
          <p:cNvSpPr/>
          <p:nvPr/>
        </p:nvSpPr>
        <p:spPr>
          <a:xfrm>
            <a:off x="963035" y="3035029"/>
            <a:ext cx="535023" cy="272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EE9130-6A1C-CC0D-E4C2-25C40169579B}"/>
              </a:ext>
            </a:extLst>
          </p:cNvPr>
          <p:cNvSpPr/>
          <p:nvPr/>
        </p:nvSpPr>
        <p:spPr>
          <a:xfrm>
            <a:off x="262649" y="3448456"/>
            <a:ext cx="1429964" cy="272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45D426-8506-E36C-2A5C-F2B83C313CAE}"/>
              </a:ext>
            </a:extLst>
          </p:cNvPr>
          <p:cNvSpPr/>
          <p:nvPr/>
        </p:nvSpPr>
        <p:spPr>
          <a:xfrm>
            <a:off x="5551243" y="4634884"/>
            <a:ext cx="1394306" cy="955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D46426-318C-D58E-18A1-64DEAE6BC5CE}"/>
              </a:ext>
            </a:extLst>
          </p:cNvPr>
          <p:cNvSpPr/>
          <p:nvPr/>
        </p:nvSpPr>
        <p:spPr>
          <a:xfrm>
            <a:off x="3942935" y="1071317"/>
            <a:ext cx="1854749" cy="10590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0A04D-78A5-C60A-BEA7-43E44AD4394F}"/>
              </a:ext>
            </a:extLst>
          </p:cNvPr>
          <p:cNvSpPr txBox="1"/>
          <p:nvPr/>
        </p:nvSpPr>
        <p:spPr>
          <a:xfrm>
            <a:off x="7347960" y="1446947"/>
            <a:ext cx="1155445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Source: Table</a:t>
            </a:r>
          </a:p>
        </p:txBody>
      </p:sp>
    </p:spTree>
    <p:extLst>
      <p:ext uri="{BB962C8B-B14F-4D97-AF65-F5344CB8AC3E}">
        <p14:creationId xmlns:p14="http://schemas.microsoft.com/office/powerpoint/2010/main" val="1152410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26CC56-712C-17B3-9191-DF850AFDE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5" t="30780" r="33925" b="11348"/>
          <a:stretch/>
        </p:blipFill>
        <p:spPr>
          <a:xfrm>
            <a:off x="175098" y="145914"/>
            <a:ext cx="6089515" cy="53201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F3D0C4-AAB1-0185-05DD-87DF393CA7E6}"/>
              </a:ext>
            </a:extLst>
          </p:cNvPr>
          <p:cNvSpPr/>
          <p:nvPr/>
        </p:nvSpPr>
        <p:spPr>
          <a:xfrm>
            <a:off x="1546695" y="2937753"/>
            <a:ext cx="398837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78734-4BE5-F5C0-CB21-A8A9BF856480}"/>
              </a:ext>
            </a:extLst>
          </p:cNvPr>
          <p:cNvSpPr/>
          <p:nvPr/>
        </p:nvSpPr>
        <p:spPr>
          <a:xfrm>
            <a:off x="2383272" y="3429000"/>
            <a:ext cx="1313239" cy="2091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B25B8-8277-2DF1-C88A-B8885EA7283B}"/>
              </a:ext>
            </a:extLst>
          </p:cNvPr>
          <p:cNvSpPr/>
          <p:nvPr/>
        </p:nvSpPr>
        <p:spPr>
          <a:xfrm>
            <a:off x="2971799" y="4494178"/>
            <a:ext cx="1395920" cy="291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62D730-8C1D-AAFE-2819-21187476BA41}"/>
              </a:ext>
            </a:extLst>
          </p:cNvPr>
          <p:cNvSpPr/>
          <p:nvPr/>
        </p:nvSpPr>
        <p:spPr>
          <a:xfrm>
            <a:off x="4980557" y="3407113"/>
            <a:ext cx="710124" cy="2407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860BAF-8A5D-D6FA-42D5-2090F3A92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11" t="27092" r="18587" b="30213"/>
          <a:stretch/>
        </p:blipFill>
        <p:spPr>
          <a:xfrm>
            <a:off x="4766552" y="145913"/>
            <a:ext cx="6750995" cy="31166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1217CC-94C8-0AD0-C7B3-45187539DE6D}"/>
              </a:ext>
            </a:extLst>
          </p:cNvPr>
          <p:cNvSpPr/>
          <p:nvPr/>
        </p:nvSpPr>
        <p:spPr>
          <a:xfrm>
            <a:off x="8584656" y="2773578"/>
            <a:ext cx="831717" cy="1836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9CEBEC-6181-80B7-FC1D-47F1D83DE24E}"/>
              </a:ext>
            </a:extLst>
          </p:cNvPr>
          <p:cNvSpPr/>
          <p:nvPr/>
        </p:nvSpPr>
        <p:spPr>
          <a:xfrm>
            <a:off x="165370" y="136184"/>
            <a:ext cx="11361905" cy="532990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103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2BD42C-EFFD-0494-DD56-A5600E6C9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05" t="23688" r="39598" b="50000"/>
          <a:stretch/>
        </p:blipFill>
        <p:spPr>
          <a:xfrm>
            <a:off x="184824" y="204280"/>
            <a:ext cx="3574957" cy="26848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8FF798-E9CF-30D0-ADA7-2A5063750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" t="16453" r="55112" b="35462"/>
          <a:stretch/>
        </p:blipFill>
        <p:spPr>
          <a:xfrm>
            <a:off x="3929975" y="204280"/>
            <a:ext cx="6673174" cy="45334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6E326B-273D-13A2-F2E4-A52FF4104F12}"/>
              </a:ext>
            </a:extLst>
          </p:cNvPr>
          <p:cNvSpPr/>
          <p:nvPr/>
        </p:nvSpPr>
        <p:spPr>
          <a:xfrm>
            <a:off x="967901" y="1780160"/>
            <a:ext cx="1181912" cy="11089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0DA765-7FA9-0738-E282-6E4C5626966A}"/>
              </a:ext>
            </a:extLst>
          </p:cNvPr>
          <p:cNvSpPr/>
          <p:nvPr/>
        </p:nvSpPr>
        <p:spPr>
          <a:xfrm>
            <a:off x="7641076" y="3822969"/>
            <a:ext cx="919264" cy="8463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637958-455D-E3C5-6AFC-9646D80A7DBF}"/>
              </a:ext>
            </a:extLst>
          </p:cNvPr>
          <p:cNvSpPr/>
          <p:nvPr/>
        </p:nvSpPr>
        <p:spPr>
          <a:xfrm>
            <a:off x="6704787" y="379378"/>
            <a:ext cx="3898361" cy="272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8BC8A5-9FE7-DA66-1C18-9EB891BD8EF2}"/>
              </a:ext>
            </a:extLst>
          </p:cNvPr>
          <p:cNvSpPr/>
          <p:nvPr/>
        </p:nvSpPr>
        <p:spPr>
          <a:xfrm>
            <a:off x="175099" y="194553"/>
            <a:ext cx="10428050" cy="454320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809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2E3C4-AA9C-6626-A0BE-000DADFAC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6" t="47010" r="28001" b="47917"/>
          <a:stretch/>
        </p:blipFill>
        <p:spPr>
          <a:xfrm>
            <a:off x="2277740" y="2655650"/>
            <a:ext cx="7636519" cy="37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65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9E006D-79C7-F034-351C-7CB0BD3DF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53" t="30496" r="4935" b="14468"/>
          <a:stretch/>
        </p:blipFill>
        <p:spPr>
          <a:xfrm>
            <a:off x="272373" y="204280"/>
            <a:ext cx="10836613" cy="53088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414E10-BBD2-7EBF-F098-460E7C540BB2}"/>
              </a:ext>
            </a:extLst>
          </p:cNvPr>
          <p:cNvSpPr/>
          <p:nvPr/>
        </p:nvSpPr>
        <p:spPr>
          <a:xfrm>
            <a:off x="1063558" y="1653703"/>
            <a:ext cx="551233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9013E9-F4F4-AA65-3130-032FBE0FB392}"/>
              </a:ext>
            </a:extLst>
          </p:cNvPr>
          <p:cNvSpPr/>
          <p:nvPr/>
        </p:nvSpPr>
        <p:spPr>
          <a:xfrm>
            <a:off x="3020438" y="5165388"/>
            <a:ext cx="7952362" cy="2334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882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F9FE3-0F62-FD05-A522-45068B5D8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5" t="16596" r="55201" b="35887"/>
          <a:stretch/>
        </p:blipFill>
        <p:spPr>
          <a:xfrm>
            <a:off x="194553" y="170234"/>
            <a:ext cx="4854102" cy="51459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3F6C43-04C2-3E98-8D86-EF9CD480314E}"/>
              </a:ext>
            </a:extLst>
          </p:cNvPr>
          <p:cNvSpPr/>
          <p:nvPr/>
        </p:nvSpPr>
        <p:spPr>
          <a:xfrm>
            <a:off x="771728" y="4338536"/>
            <a:ext cx="570689" cy="9776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E21CCA-FC82-C3B6-4565-4862F2BB2E22}"/>
              </a:ext>
            </a:extLst>
          </p:cNvPr>
          <p:cNvSpPr/>
          <p:nvPr/>
        </p:nvSpPr>
        <p:spPr>
          <a:xfrm>
            <a:off x="2670243" y="4348263"/>
            <a:ext cx="1454285" cy="9776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2477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7</Words>
  <Application>Microsoft Office PowerPoint</Application>
  <PresentationFormat>Widescreen</PresentationFormat>
  <Paragraphs>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13</cp:revision>
  <dcterms:created xsi:type="dcterms:W3CDTF">2023-03-03T05:34:08Z</dcterms:created>
  <dcterms:modified xsi:type="dcterms:W3CDTF">2023-03-03T06:42:05Z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2023-03-03T05:34:09Z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b4c52909-24df-4de6-84f5-b5ef516f1641</vt:lpwstr>
  </property>
  <property fmtid="{D5CDD505-2E9C-101B-9397-08002B2CF9AE}" pid="8" name="MSIP_Label_19540963-e559-4020-8a90-fe8a502c2801_ContentBits">
    <vt:lpwstr>0</vt:lpwstr>
  </property>
</Properties>
</file>